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70" r:id="rId3"/>
    <p:sldId id="271" r:id="rId4"/>
    <p:sldId id="272" r:id="rId5"/>
    <p:sldId id="273" r:id="rId6"/>
    <p:sldId id="274" r:id="rId7"/>
    <p:sldId id="275" r:id="rId8"/>
    <p:sldId id="276" r:id="rId9"/>
    <p:sldId id="263" r:id="rId10"/>
    <p:sldId id="264" r:id="rId11"/>
    <p:sldId id="265" r:id="rId12"/>
    <p:sldId id="266" r:id="rId13"/>
    <p:sldId id="267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33E1E7-FEDC-45FA-96E6-185D6FD77AF5}" type="datetimeFigureOut">
              <a:rPr lang="ru-RU" smtClean="0"/>
              <a:t>07.04.2021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05D73-1DC1-422A-941A-57B2F27AA4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962053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33E1E7-FEDC-45FA-96E6-185D6FD77AF5}" type="datetimeFigureOut">
              <a:rPr lang="ru-RU" smtClean="0"/>
              <a:t>07.04.2021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05D73-1DC1-422A-941A-57B2F27AA4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972744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33E1E7-FEDC-45FA-96E6-185D6FD77AF5}" type="datetimeFigureOut">
              <a:rPr lang="ru-RU" smtClean="0"/>
              <a:t>07.04.2021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05D73-1DC1-422A-941A-57B2F27AA4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87205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33E1E7-FEDC-45FA-96E6-185D6FD77AF5}" type="datetimeFigureOut">
              <a:rPr lang="ru-RU" smtClean="0"/>
              <a:t>07.04.2021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05D73-1DC1-422A-941A-57B2F27AA4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413876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33E1E7-FEDC-45FA-96E6-185D6FD77AF5}" type="datetimeFigureOut">
              <a:rPr lang="ru-RU" smtClean="0"/>
              <a:t>07.04.2021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05D73-1DC1-422A-941A-57B2F27AA4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854311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33E1E7-FEDC-45FA-96E6-185D6FD77AF5}" type="datetimeFigureOut">
              <a:rPr lang="ru-RU" smtClean="0"/>
              <a:t>07.04.2021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05D73-1DC1-422A-941A-57B2F27AA4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99568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33E1E7-FEDC-45FA-96E6-185D6FD77AF5}" type="datetimeFigureOut">
              <a:rPr lang="ru-RU" smtClean="0"/>
              <a:t>07.04.2021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05D73-1DC1-422A-941A-57B2F27AA4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0409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33E1E7-FEDC-45FA-96E6-185D6FD77AF5}" type="datetimeFigureOut">
              <a:rPr lang="ru-RU" smtClean="0"/>
              <a:t>07.04.2021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05D73-1DC1-422A-941A-57B2F27AA4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397976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33E1E7-FEDC-45FA-96E6-185D6FD77AF5}" type="datetimeFigureOut">
              <a:rPr lang="ru-RU" smtClean="0"/>
              <a:t>07.04.2021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05D73-1DC1-422A-941A-57B2F27AA4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415614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33E1E7-FEDC-45FA-96E6-185D6FD77AF5}" type="datetimeFigureOut">
              <a:rPr lang="ru-RU" smtClean="0"/>
              <a:t>07.04.2021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05D73-1DC1-422A-941A-57B2F27AA4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047657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33E1E7-FEDC-45FA-96E6-185D6FD77AF5}" type="datetimeFigureOut">
              <a:rPr lang="ru-RU" smtClean="0"/>
              <a:t>07.04.2021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05D73-1DC1-422A-941A-57B2F27AA4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42469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33E1E7-FEDC-45FA-96E6-185D6FD77AF5}" type="datetimeFigureOut">
              <a:rPr lang="ru-RU" smtClean="0"/>
              <a:t>07.04.2021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905D73-1DC1-422A-941A-57B2F27AA4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3029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png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1.jpeg"/><Relationship Id="rId4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19672" y="476672"/>
            <a:ext cx="590465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Всероссийская акция  «Разноцветное лето» </a:t>
            </a:r>
          </a:p>
          <a:p>
            <a:pPr algn="ctr"/>
            <a:r>
              <a:rPr lang="ru-RU" dirty="0" smtClean="0"/>
              <a:t>В рамках реализации международной программы</a:t>
            </a:r>
          </a:p>
          <a:p>
            <a:pPr algn="ctr"/>
            <a:r>
              <a:rPr lang="ru-RU" dirty="0" smtClean="0"/>
              <a:t> «Эко школы/</a:t>
            </a:r>
            <a:r>
              <a:rPr lang="ru-RU" dirty="0" err="1" smtClean="0"/>
              <a:t>Зеленый</a:t>
            </a:r>
            <a:r>
              <a:rPr lang="ru-RU" dirty="0" smtClean="0"/>
              <a:t> флаг»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827584" y="1988840"/>
            <a:ext cx="53483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Подготовительная группа, </a:t>
            </a:r>
            <a:r>
              <a:rPr lang="ru-RU" dirty="0" smtClean="0"/>
              <a:t>воспитатель </a:t>
            </a:r>
            <a:r>
              <a:rPr lang="ru-RU" dirty="0" err="1" smtClean="0"/>
              <a:t>Хананова</a:t>
            </a:r>
            <a:r>
              <a:rPr lang="ru-RU" dirty="0" smtClean="0"/>
              <a:t> А.Р</a:t>
            </a:r>
            <a:endParaRPr lang="ru-RU" dirty="0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31303" y="2361510"/>
            <a:ext cx="2986049" cy="25707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53020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hqtexture.com/uploads/posts/2012-03/1330644137-1353881-green_natural_back_144-mb_shutterstock_51639904_www.hqtexture.com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549"/>
          <a:stretch/>
        </p:blipFill>
        <p:spPr bwMode="auto">
          <a:xfrm>
            <a:off x="-33892" y="0"/>
            <a:ext cx="9334633" cy="68585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755576" y="260648"/>
            <a:ext cx="528500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ru-RU" dirty="0">
                <a:solidFill>
                  <a:prstClr val="black"/>
                </a:solidFill>
              </a:rPr>
              <a:t>Всероссийская акция  «Разноцветное лето» </a:t>
            </a:r>
          </a:p>
          <a:p>
            <a:pPr lvl="0" algn="ctr"/>
            <a:r>
              <a:rPr lang="ru-RU" dirty="0">
                <a:solidFill>
                  <a:prstClr val="black"/>
                </a:solidFill>
              </a:rPr>
              <a:t>В рамках реализации международной программы</a:t>
            </a:r>
          </a:p>
          <a:p>
            <a:pPr lvl="0" algn="ctr"/>
            <a:r>
              <a:rPr lang="ru-RU" dirty="0">
                <a:solidFill>
                  <a:prstClr val="black"/>
                </a:solidFill>
              </a:rPr>
              <a:t> «Эко школы/Зеленый флаг»</a:t>
            </a: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611561" y="1183979"/>
            <a:ext cx="624644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dirty="0">
                <a:solidFill>
                  <a:prstClr val="black"/>
                </a:solidFill>
              </a:rPr>
              <a:t>Подготовительная группа, воспитатель </a:t>
            </a:r>
            <a:r>
              <a:rPr lang="ru-RU" dirty="0" err="1">
                <a:solidFill>
                  <a:prstClr val="black"/>
                </a:solidFill>
              </a:rPr>
              <a:t>Хананова</a:t>
            </a:r>
            <a:r>
              <a:rPr lang="ru-RU" dirty="0">
                <a:solidFill>
                  <a:prstClr val="black"/>
                </a:solidFill>
              </a:rPr>
              <a:t> А.Р</a:t>
            </a:r>
            <a:endParaRPr lang="ru-RU" dirty="0">
              <a:solidFill>
                <a:prstClr val="black"/>
              </a:solidFill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356689" y="1772816"/>
            <a:ext cx="3378092" cy="25335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36243" y="1701503"/>
            <a:ext cx="2987675" cy="2573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920" y="4025922"/>
            <a:ext cx="1987642" cy="26501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615976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875" y="0"/>
            <a:ext cx="917575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611560" y="404665"/>
            <a:ext cx="624644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dirty="0">
                <a:solidFill>
                  <a:prstClr val="black"/>
                </a:solidFill>
              </a:rPr>
              <a:t>2 группа – средняя, воспитатель </a:t>
            </a:r>
            <a:r>
              <a:rPr lang="ru-RU" dirty="0" err="1">
                <a:solidFill>
                  <a:prstClr val="black"/>
                </a:solidFill>
              </a:rPr>
              <a:t>Газизова</a:t>
            </a:r>
            <a:r>
              <a:rPr lang="ru-RU" dirty="0">
                <a:solidFill>
                  <a:prstClr val="black"/>
                </a:solidFill>
              </a:rPr>
              <a:t> Л.И</a:t>
            </a:r>
            <a:endParaRPr lang="ru-RU" dirty="0">
              <a:solidFill>
                <a:prstClr val="black"/>
              </a:solidFill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073" y="1010310"/>
            <a:ext cx="4837379" cy="48373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3" descr="C:\Users\User\Desktop\цветы\2 гр\IMG-20210322-WA0068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1010310"/>
            <a:ext cx="2697086" cy="26970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3789040"/>
            <a:ext cx="2923208" cy="29232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444621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050" y="0"/>
            <a:ext cx="91821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899592" y="548680"/>
            <a:ext cx="53154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dirty="0">
                <a:solidFill>
                  <a:prstClr val="black"/>
                </a:solidFill>
              </a:rPr>
              <a:t>3 группа – средняя, воспитатель  </a:t>
            </a:r>
            <a:r>
              <a:rPr lang="ru-RU" dirty="0" err="1">
                <a:solidFill>
                  <a:prstClr val="black"/>
                </a:solidFill>
              </a:rPr>
              <a:t>Зиаатдинова</a:t>
            </a:r>
            <a:r>
              <a:rPr lang="ru-RU" dirty="0">
                <a:solidFill>
                  <a:prstClr val="black"/>
                </a:solidFill>
              </a:rPr>
              <a:t> Р.Р</a:t>
            </a:r>
            <a:endParaRPr lang="ru-RU" dirty="0">
              <a:solidFill>
                <a:prstClr val="black"/>
              </a:solidFill>
            </a:endParaRPr>
          </a:p>
        </p:txBody>
      </p:sp>
      <p:pic>
        <p:nvPicPr>
          <p:cNvPr id="4" name="Picture 3" descr="C:\Users\User\Desktop\цветы\3 гр\IMG-20210315-WA0008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052736"/>
            <a:ext cx="3068960" cy="30689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C:\Users\User\Desktop\цветы\3 гр\IMG-20210315-WA0009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944" y="2060848"/>
            <a:ext cx="4595354" cy="45953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662171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875" y="0"/>
            <a:ext cx="917575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2" descr="C:\Users\User\Desktop\цветы\4 гр\IMG-20210316-WA002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1444074"/>
            <a:ext cx="2859782" cy="38130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 descr="C:\Users\User\Desktop\цветы\4 гр\IMG-20210316-WA0024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2060848"/>
            <a:ext cx="2859782" cy="38130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115616" y="620688"/>
            <a:ext cx="55588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ru-RU" dirty="0">
                <a:solidFill>
                  <a:prstClr val="black"/>
                </a:solidFill>
              </a:rPr>
              <a:t>4 группа – 2 младшая, воспитатель </a:t>
            </a:r>
            <a:r>
              <a:rPr lang="ru-RU" dirty="0" err="1">
                <a:solidFill>
                  <a:prstClr val="black"/>
                </a:solidFill>
              </a:rPr>
              <a:t>Гильмутдинова</a:t>
            </a:r>
            <a:r>
              <a:rPr lang="ru-RU" dirty="0">
                <a:solidFill>
                  <a:prstClr val="black"/>
                </a:solidFill>
              </a:rPr>
              <a:t> Р.М</a:t>
            </a:r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02139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875" y="0"/>
            <a:ext cx="917575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331640" y="692696"/>
            <a:ext cx="46921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ru-RU" dirty="0">
                <a:solidFill>
                  <a:prstClr val="black"/>
                </a:solidFill>
              </a:rPr>
              <a:t>5 группа-средняя, воспитатель </a:t>
            </a:r>
            <a:r>
              <a:rPr lang="ru-RU" dirty="0" err="1">
                <a:solidFill>
                  <a:prstClr val="black"/>
                </a:solidFill>
              </a:rPr>
              <a:t>Байгузила</a:t>
            </a:r>
            <a:r>
              <a:rPr lang="ru-RU" dirty="0">
                <a:solidFill>
                  <a:prstClr val="black"/>
                </a:solidFill>
              </a:rPr>
              <a:t> Л.Ш</a:t>
            </a:r>
            <a:endParaRPr lang="ru-RU" dirty="0">
              <a:solidFill>
                <a:prstClr val="black"/>
              </a:solidFill>
            </a:endParaRPr>
          </a:p>
        </p:txBody>
      </p:sp>
      <p:pic>
        <p:nvPicPr>
          <p:cNvPr id="4" name="Picture 2" descr="C:\Users\Admin\Desktop\Новая папка (3)\IMG-20210406-WA0030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370" t="21919" r="19832" b="22727"/>
          <a:stretch/>
        </p:blipFill>
        <p:spPr bwMode="auto">
          <a:xfrm>
            <a:off x="827584" y="1507880"/>
            <a:ext cx="3107107" cy="38348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151" t="22386" r="20001" b="22046"/>
          <a:stretch/>
        </p:blipFill>
        <p:spPr bwMode="auto">
          <a:xfrm>
            <a:off x="4969621" y="2348880"/>
            <a:ext cx="3174540" cy="38464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481908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050" y="0"/>
            <a:ext cx="91821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115616" y="764704"/>
            <a:ext cx="44539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ru-RU" dirty="0">
                <a:solidFill>
                  <a:prstClr val="black"/>
                </a:solidFill>
              </a:rPr>
              <a:t>6 группа-старшая, воспитатель </a:t>
            </a:r>
            <a:r>
              <a:rPr lang="ru-RU" dirty="0" err="1">
                <a:solidFill>
                  <a:prstClr val="black"/>
                </a:solidFill>
              </a:rPr>
              <a:t>Пляшева</a:t>
            </a:r>
            <a:r>
              <a:rPr lang="ru-RU" dirty="0">
                <a:solidFill>
                  <a:prstClr val="black"/>
                </a:solidFill>
              </a:rPr>
              <a:t> Г.А</a:t>
            </a:r>
            <a:endParaRPr lang="ru-RU" dirty="0">
              <a:solidFill>
                <a:prstClr val="black"/>
              </a:solidFill>
            </a:endParaRPr>
          </a:p>
        </p:txBody>
      </p:sp>
      <p:pic>
        <p:nvPicPr>
          <p:cNvPr id="4" name="Picture 2" descr="C:\Users\User\Desktop\цветы\6 гр\IMG-20210312-WA0009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2492896"/>
            <a:ext cx="2787774" cy="37170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3" descr="C:\Users\User\Desktop\цветы\6 гр\IMG-20210322-WA0020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1715" y="1425866"/>
            <a:ext cx="2998440" cy="40062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595048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050" y="0"/>
            <a:ext cx="91821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755576" y="476672"/>
            <a:ext cx="605700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dirty="0" smtClean="0">
                <a:solidFill>
                  <a:prstClr val="black"/>
                </a:solidFill>
              </a:rPr>
              <a:t>7 группа </a:t>
            </a:r>
            <a:r>
              <a:rPr lang="ru-RU" dirty="0">
                <a:solidFill>
                  <a:prstClr val="black"/>
                </a:solidFill>
              </a:rPr>
              <a:t>– старшая, воспитатель </a:t>
            </a:r>
            <a:r>
              <a:rPr lang="ru-RU" dirty="0" err="1">
                <a:solidFill>
                  <a:prstClr val="black"/>
                </a:solidFill>
              </a:rPr>
              <a:t>Бадреева</a:t>
            </a:r>
            <a:r>
              <a:rPr lang="ru-RU" dirty="0">
                <a:solidFill>
                  <a:prstClr val="black"/>
                </a:solidFill>
              </a:rPr>
              <a:t> Г.Р</a:t>
            </a:r>
            <a:endParaRPr lang="ru-RU" dirty="0">
              <a:solidFill>
                <a:prstClr val="black"/>
              </a:solidFill>
            </a:endParaRPr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3678" y="1340768"/>
            <a:ext cx="3200400" cy="2805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052736"/>
            <a:ext cx="3640137" cy="2566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4" descr="C:\Users\User\Desktop\цветы\7 гр\IMG-20210326-WA0045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960" y="3980103"/>
            <a:ext cx="3563887" cy="26929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6343668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050" y="0"/>
            <a:ext cx="91821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942110" y="581891"/>
            <a:ext cx="57753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dirty="0">
                <a:solidFill>
                  <a:prstClr val="black"/>
                </a:solidFill>
              </a:rPr>
              <a:t>8 группа-подготовительная, воспитатель </a:t>
            </a:r>
            <a:r>
              <a:rPr lang="ru-RU" dirty="0" err="1">
                <a:solidFill>
                  <a:prstClr val="black"/>
                </a:solidFill>
              </a:rPr>
              <a:t>Тохбатова</a:t>
            </a:r>
            <a:r>
              <a:rPr lang="ru-RU" dirty="0">
                <a:solidFill>
                  <a:prstClr val="black"/>
                </a:solidFill>
              </a:rPr>
              <a:t> Г.Н</a:t>
            </a:r>
            <a:endParaRPr lang="ru-RU" dirty="0">
              <a:solidFill>
                <a:prstClr val="black"/>
              </a:solidFill>
            </a:endParaRPr>
          </a:p>
        </p:txBody>
      </p:sp>
      <p:pic>
        <p:nvPicPr>
          <p:cNvPr id="8" name="Picture 2" descr="C:\Users\User\Desktop\цветы\8 гр\IMG-20210325-WA0017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2060" y="1484784"/>
            <a:ext cx="3468936" cy="46252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3" descr="C:\Users\User\Desktop\цветы\8 гр\IMG-20210325-WA0026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2132856"/>
            <a:ext cx="3364775" cy="44863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4220899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050" y="0"/>
            <a:ext cx="91821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665018" y="548680"/>
            <a:ext cx="64222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dirty="0">
                <a:solidFill>
                  <a:prstClr val="black"/>
                </a:solidFill>
              </a:rPr>
              <a:t>9 группа – разновозрастная, воспитатель Гарипова Л.Х</a:t>
            </a:r>
            <a:endParaRPr lang="ru-RU" dirty="0">
              <a:solidFill>
                <a:prstClr val="black"/>
              </a:solidFill>
            </a:endParaRPr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1628800"/>
            <a:ext cx="6353175" cy="4760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3376636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050" y="0"/>
            <a:ext cx="91821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755576" y="836712"/>
            <a:ext cx="49844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ru-RU" dirty="0">
                <a:solidFill>
                  <a:prstClr val="black"/>
                </a:solidFill>
              </a:rPr>
              <a:t>10 группа-средняя, воспитатель Сафиуллина Х.М</a:t>
            </a:r>
            <a:endParaRPr lang="ru-RU" dirty="0">
              <a:solidFill>
                <a:prstClr val="black"/>
              </a:solidFill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6836" y="1557179"/>
            <a:ext cx="4831611" cy="48316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842097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050" y="0"/>
            <a:ext cx="91821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683568" y="836712"/>
            <a:ext cx="47754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ru-RU" dirty="0">
                <a:solidFill>
                  <a:prstClr val="black"/>
                </a:solidFill>
              </a:rPr>
              <a:t>11 группа-2 младшая, воспитатель  </a:t>
            </a:r>
            <a:r>
              <a:rPr lang="ru-RU" dirty="0" err="1">
                <a:solidFill>
                  <a:prstClr val="black"/>
                </a:solidFill>
              </a:rPr>
              <a:t>Вафина</a:t>
            </a:r>
            <a:r>
              <a:rPr lang="ru-RU" dirty="0">
                <a:solidFill>
                  <a:prstClr val="black"/>
                </a:solidFill>
              </a:rPr>
              <a:t> З.А</a:t>
            </a:r>
            <a:endParaRPr lang="ru-RU" dirty="0">
              <a:solidFill>
                <a:prstClr val="black"/>
              </a:solidFill>
            </a:endParaRPr>
          </a:p>
        </p:txBody>
      </p:sp>
      <p:pic>
        <p:nvPicPr>
          <p:cNvPr id="6" name="Picture 2" descr="C:\Users\User\Desktop\цветы\11\IMG-20210312-WA001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507" y="1484784"/>
            <a:ext cx="2643758" cy="35250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3" descr="C:\Users\User\Desktop\цветы\11\IMG-20210312-WA0017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856" y="2852936"/>
            <a:ext cx="2841780" cy="37890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4" descr="C:\Users\User\Desktop\цветы\11\IMG-20210312-WA0019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98964" y="764704"/>
            <a:ext cx="2499742" cy="3456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5746344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050" y="0"/>
            <a:ext cx="91821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971600" y="620688"/>
            <a:ext cx="49078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dirty="0">
                <a:solidFill>
                  <a:prstClr val="black"/>
                </a:solidFill>
              </a:rPr>
              <a:t>12 группа-старшая, воспитатель Закирова А.Ф</a:t>
            </a:r>
            <a:endParaRPr lang="ru-RU" dirty="0">
              <a:solidFill>
                <a:prstClr val="black"/>
              </a:solidFill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760" y="1412776"/>
            <a:ext cx="4439568" cy="44395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6932777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74</TotalTime>
  <Words>124</Words>
  <Application>Microsoft Office PowerPoint</Application>
  <PresentationFormat>Экран (4:3)</PresentationFormat>
  <Paragraphs>19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Альбина</dc:creator>
  <cp:lastModifiedBy>Admin</cp:lastModifiedBy>
  <cp:revision>9</cp:revision>
  <dcterms:created xsi:type="dcterms:W3CDTF">2021-04-05T18:40:10Z</dcterms:created>
  <dcterms:modified xsi:type="dcterms:W3CDTF">2021-04-07T12:27:11Z</dcterms:modified>
</cp:coreProperties>
</file>